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15"/>
  </p:notesMasterIdLst>
  <p:handoutMasterIdLst>
    <p:handoutMasterId r:id="rId16"/>
  </p:handoutMasterIdLst>
  <p:sldIdLst>
    <p:sldId id="262" r:id="rId2"/>
    <p:sldId id="297" r:id="rId3"/>
    <p:sldId id="287" r:id="rId4"/>
    <p:sldId id="293" r:id="rId5"/>
    <p:sldId id="300" r:id="rId6"/>
    <p:sldId id="298" r:id="rId7"/>
    <p:sldId id="278" r:id="rId8"/>
    <p:sldId id="292" r:id="rId9"/>
    <p:sldId id="295" r:id="rId10"/>
    <p:sldId id="280" r:id="rId11"/>
    <p:sldId id="303" r:id="rId12"/>
    <p:sldId id="294" r:id="rId13"/>
    <p:sldId id="30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AA2C90-F3E5-412D-882C-3FC22FFA28D7}">
          <p14:sldIdLst>
            <p14:sldId id="262"/>
            <p14:sldId id="297"/>
            <p14:sldId id="287"/>
            <p14:sldId id="293"/>
            <p14:sldId id="300"/>
            <p14:sldId id="298"/>
            <p14:sldId id="278"/>
            <p14:sldId id="292"/>
            <p14:sldId id="295"/>
            <p14:sldId id="280"/>
            <p14:sldId id="303"/>
            <p14:sldId id="294"/>
            <p14:sldId id="304"/>
          </p14:sldIdLst>
        </p14:section>
        <p14:section name="Untitled Section" id="{79F7A4CB-FB4E-49D3-8EEA-BA5C36372D43}">
          <p14:sldIdLst/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44" autoAdjust="0"/>
    <p:restoredTop sz="94706" autoAdjust="0"/>
  </p:normalViewPr>
  <p:slideViewPr>
    <p:cSldViewPr snapToGrid="0">
      <p:cViewPr varScale="1">
        <p:scale>
          <a:sx n="82" d="100"/>
          <a:sy n="82" d="100"/>
        </p:scale>
        <p:origin x="835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D2A8CD-C70B-48E5-B218-651C0D16F25F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56692B5-4A9C-4678-AF6E-2F4AAAF76023}">
      <dgm:prSet/>
      <dgm:spPr/>
      <dgm:t>
        <a:bodyPr/>
        <a:lstStyle/>
        <a:p>
          <a:r>
            <a:rPr lang="en-US"/>
            <a:t>Join</a:t>
          </a:r>
        </a:p>
      </dgm:t>
    </dgm:pt>
    <dgm:pt modelId="{EDC16CB8-8264-42C8-8FC5-BB1E2E5682B7}" type="parTrans" cxnId="{7D6D39A4-2AC7-4984-8D20-2073EA26D8CF}">
      <dgm:prSet/>
      <dgm:spPr/>
      <dgm:t>
        <a:bodyPr/>
        <a:lstStyle/>
        <a:p>
          <a:endParaRPr lang="en-US"/>
        </a:p>
      </dgm:t>
    </dgm:pt>
    <dgm:pt modelId="{298DB5FF-6676-4A5F-906D-4867318BA80D}" type="sibTrans" cxnId="{7D6D39A4-2AC7-4984-8D20-2073EA26D8CF}">
      <dgm:prSet/>
      <dgm:spPr/>
      <dgm:t>
        <a:bodyPr/>
        <a:lstStyle/>
        <a:p>
          <a:endParaRPr lang="en-US"/>
        </a:p>
      </dgm:t>
    </dgm:pt>
    <dgm:pt modelId="{3C77B88F-4B8C-48DE-9DFB-373FEDFEE48F}">
      <dgm:prSet/>
      <dgm:spPr/>
      <dgm:t>
        <a:bodyPr/>
        <a:lstStyle/>
        <a:p>
          <a:r>
            <a:rPr lang="en-US"/>
            <a:t>Join our steering group</a:t>
          </a:r>
        </a:p>
      </dgm:t>
    </dgm:pt>
    <dgm:pt modelId="{D40C2D33-ECC4-4AFD-9B89-B4F0917F85DB}" type="parTrans" cxnId="{39A88E46-CD5A-4425-B98E-359D908B8EC5}">
      <dgm:prSet/>
      <dgm:spPr/>
      <dgm:t>
        <a:bodyPr/>
        <a:lstStyle/>
        <a:p>
          <a:endParaRPr lang="en-US"/>
        </a:p>
      </dgm:t>
    </dgm:pt>
    <dgm:pt modelId="{C5A65DF6-98AF-49BF-89E1-CCD0A0E8142F}" type="sibTrans" cxnId="{39A88E46-CD5A-4425-B98E-359D908B8EC5}">
      <dgm:prSet/>
      <dgm:spPr/>
      <dgm:t>
        <a:bodyPr/>
        <a:lstStyle/>
        <a:p>
          <a:endParaRPr lang="en-US"/>
        </a:p>
      </dgm:t>
    </dgm:pt>
    <dgm:pt modelId="{79E914A9-D29A-493A-BC3C-4136DF63B254}">
      <dgm:prSet/>
      <dgm:spPr/>
      <dgm:t>
        <a:bodyPr/>
        <a:lstStyle/>
        <a:p>
          <a:r>
            <a:rPr lang="en-US"/>
            <a:t>Sign up</a:t>
          </a:r>
        </a:p>
      </dgm:t>
    </dgm:pt>
    <dgm:pt modelId="{E0D89976-08E7-49B3-A187-665D6C348772}" type="parTrans" cxnId="{D3726A3B-36B5-4683-9AB5-5A866098B32E}">
      <dgm:prSet/>
      <dgm:spPr/>
      <dgm:t>
        <a:bodyPr/>
        <a:lstStyle/>
        <a:p>
          <a:endParaRPr lang="en-US"/>
        </a:p>
      </dgm:t>
    </dgm:pt>
    <dgm:pt modelId="{0A38C5C5-983E-4D58-B10C-ACEB774F0B48}" type="sibTrans" cxnId="{D3726A3B-36B5-4683-9AB5-5A866098B32E}">
      <dgm:prSet/>
      <dgm:spPr/>
      <dgm:t>
        <a:bodyPr/>
        <a:lstStyle/>
        <a:p>
          <a:endParaRPr lang="en-US"/>
        </a:p>
      </dgm:t>
    </dgm:pt>
    <dgm:pt modelId="{A0AC2823-972E-45F7-8394-404AA25C021A}">
      <dgm:prSet/>
      <dgm:spPr/>
      <dgm:t>
        <a:bodyPr/>
        <a:lstStyle/>
        <a:p>
          <a:r>
            <a:rPr lang="en-US"/>
            <a:t>Sign up to our Charter</a:t>
          </a:r>
        </a:p>
      </dgm:t>
    </dgm:pt>
    <dgm:pt modelId="{A00A6F1F-3C45-4448-A47D-61D501E94922}" type="parTrans" cxnId="{F5D0F6EE-B381-4BF1-8618-16ECA5ABA51D}">
      <dgm:prSet/>
      <dgm:spPr/>
      <dgm:t>
        <a:bodyPr/>
        <a:lstStyle/>
        <a:p>
          <a:endParaRPr lang="en-US"/>
        </a:p>
      </dgm:t>
    </dgm:pt>
    <dgm:pt modelId="{F5161B73-DEB3-4769-8CE4-67C11BD16FF0}" type="sibTrans" cxnId="{F5D0F6EE-B381-4BF1-8618-16ECA5ABA51D}">
      <dgm:prSet/>
      <dgm:spPr/>
      <dgm:t>
        <a:bodyPr/>
        <a:lstStyle/>
        <a:p>
          <a:endParaRPr lang="en-US"/>
        </a:p>
      </dgm:t>
    </dgm:pt>
    <dgm:pt modelId="{10CDE053-DAF0-493B-9A9B-131DFF5E3F1B}">
      <dgm:prSet/>
      <dgm:spPr/>
      <dgm:t>
        <a:bodyPr/>
        <a:lstStyle/>
        <a:p>
          <a:r>
            <a:rPr lang="en-US"/>
            <a:t>Sign up</a:t>
          </a:r>
        </a:p>
      </dgm:t>
    </dgm:pt>
    <dgm:pt modelId="{1CD9ED43-96C4-4FEA-80E4-B971CC9B9037}" type="parTrans" cxnId="{E16E3EB2-D8E7-4F12-846E-9A3EB767B3E7}">
      <dgm:prSet/>
      <dgm:spPr/>
      <dgm:t>
        <a:bodyPr/>
        <a:lstStyle/>
        <a:p>
          <a:endParaRPr lang="en-US"/>
        </a:p>
      </dgm:t>
    </dgm:pt>
    <dgm:pt modelId="{D22BE403-3440-46D9-99F0-93A7199B2C6E}" type="sibTrans" cxnId="{E16E3EB2-D8E7-4F12-846E-9A3EB767B3E7}">
      <dgm:prSet/>
      <dgm:spPr/>
      <dgm:t>
        <a:bodyPr/>
        <a:lstStyle/>
        <a:p>
          <a:endParaRPr lang="en-US"/>
        </a:p>
      </dgm:t>
    </dgm:pt>
    <dgm:pt modelId="{3876DB15-EF53-47F8-9A8F-24A4642808B5}">
      <dgm:prSet/>
      <dgm:spPr/>
      <dgm:t>
        <a:bodyPr/>
        <a:lstStyle/>
        <a:p>
          <a:r>
            <a:rPr lang="en-US"/>
            <a:t>Sign up to receive our newsletter: https://nnsustainablefoodnetwork.co.uk/ </a:t>
          </a:r>
        </a:p>
      </dgm:t>
    </dgm:pt>
    <dgm:pt modelId="{C60EA6BE-A1AF-4A7F-831B-3F9DF758B66C}" type="parTrans" cxnId="{27B77D3C-419A-4C32-9B3A-0FE734F6CCE1}">
      <dgm:prSet/>
      <dgm:spPr/>
      <dgm:t>
        <a:bodyPr/>
        <a:lstStyle/>
        <a:p>
          <a:endParaRPr lang="en-US"/>
        </a:p>
      </dgm:t>
    </dgm:pt>
    <dgm:pt modelId="{90D546E8-449B-4F03-8352-95B244B1988E}" type="sibTrans" cxnId="{27B77D3C-419A-4C32-9B3A-0FE734F6CCE1}">
      <dgm:prSet/>
      <dgm:spPr/>
      <dgm:t>
        <a:bodyPr/>
        <a:lstStyle/>
        <a:p>
          <a:endParaRPr lang="en-US"/>
        </a:p>
      </dgm:t>
    </dgm:pt>
    <dgm:pt modelId="{C631E40F-B9D6-4EB9-A5A7-6AFB4AA74E68}">
      <dgm:prSet/>
      <dgm:spPr/>
      <dgm:t>
        <a:bodyPr/>
        <a:lstStyle/>
        <a:p>
          <a:r>
            <a:rPr lang="en-US"/>
            <a:t>Follow</a:t>
          </a:r>
        </a:p>
      </dgm:t>
    </dgm:pt>
    <dgm:pt modelId="{E9852183-35F6-4428-98C4-F9851B269F90}" type="parTrans" cxnId="{45C969CE-E30B-4B6D-A941-1A6FA04CB078}">
      <dgm:prSet/>
      <dgm:spPr/>
      <dgm:t>
        <a:bodyPr/>
        <a:lstStyle/>
        <a:p>
          <a:endParaRPr lang="en-US"/>
        </a:p>
      </dgm:t>
    </dgm:pt>
    <dgm:pt modelId="{102A1923-61ED-4D85-A68B-05FB21D862A9}" type="sibTrans" cxnId="{45C969CE-E30B-4B6D-A941-1A6FA04CB078}">
      <dgm:prSet/>
      <dgm:spPr/>
      <dgm:t>
        <a:bodyPr/>
        <a:lstStyle/>
        <a:p>
          <a:endParaRPr lang="en-US"/>
        </a:p>
      </dgm:t>
    </dgm:pt>
    <dgm:pt modelId="{E1B901BD-318F-43BB-9C46-616E3F8818DE}">
      <dgm:prSet/>
      <dgm:spPr/>
      <dgm:t>
        <a:bodyPr/>
        <a:lstStyle/>
        <a:p>
          <a:r>
            <a:rPr lang="en-US"/>
            <a:t>Follow us on social media (Facebook, Twitter &amp; Linkedin)</a:t>
          </a:r>
        </a:p>
      </dgm:t>
    </dgm:pt>
    <dgm:pt modelId="{7D7B228D-C08D-4A69-8A92-B898AECFC78A}" type="parTrans" cxnId="{6AB13ECF-B2BF-48EE-8B9E-D167830EB9D3}">
      <dgm:prSet/>
      <dgm:spPr/>
      <dgm:t>
        <a:bodyPr/>
        <a:lstStyle/>
        <a:p>
          <a:endParaRPr lang="en-US"/>
        </a:p>
      </dgm:t>
    </dgm:pt>
    <dgm:pt modelId="{E0CBD6F5-E625-41D4-8C51-45FB5F18648D}" type="sibTrans" cxnId="{6AB13ECF-B2BF-48EE-8B9E-D167830EB9D3}">
      <dgm:prSet/>
      <dgm:spPr/>
      <dgm:t>
        <a:bodyPr/>
        <a:lstStyle/>
        <a:p>
          <a:endParaRPr lang="en-US"/>
        </a:p>
      </dgm:t>
    </dgm:pt>
    <dgm:pt modelId="{806BC5BC-99A5-4D40-B41D-FB45AAEF1439}">
      <dgm:prSet/>
      <dgm:spPr/>
      <dgm:t>
        <a:bodyPr/>
        <a:lstStyle/>
        <a:p>
          <a:r>
            <a:rPr lang="en-US"/>
            <a:t>Contact</a:t>
          </a:r>
        </a:p>
      </dgm:t>
    </dgm:pt>
    <dgm:pt modelId="{A4E525CD-4509-4479-AB30-C6C8E9B4CCB3}" type="parTrans" cxnId="{09D6A171-4018-40FB-BC62-5CC2311C02D5}">
      <dgm:prSet/>
      <dgm:spPr/>
      <dgm:t>
        <a:bodyPr/>
        <a:lstStyle/>
        <a:p>
          <a:endParaRPr lang="en-US"/>
        </a:p>
      </dgm:t>
    </dgm:pt>
    <dgm:pt modelId="{47CB6503-8817-4FBE-A32A-2F6A90FFC21D}" type="sibTrans" cxnId="{09D6A171-4018-40FB-BC62-5CC2311C02D5}">
      <dgm:prSet/>
      <dgm:spPr/>
      <dgm:t>
        <a:bodyPr/>
        <a:lstStyle/>
        <a:p>
          <a:endParaRPr lang="en-US"/>
        </a:p>
      </dgm:t>
    </dgm:pt>
    <dgm:pt modelId="{87FCD894-9A7C-43E7-817A-7A6DEB9AB72F}">
      <dgm:prSet/>
      <dgm:spPr/>
      <dgm:t>
        <a:bodyPr/>
        <a:lstStyle/>
        <a:p>
          <a:r>
            <a:rPr lang="en-US"/>
            <a:t>Contact us for more details: enquiries@nnsustainablefoodnetwork.co.uk </a:t>
          </a:r>
        </a:p>
      </dgm:t>
    </dgm:pt>
    <dgm:pt modelId="{B22291A3-4028-431E-AA95-3FD31AAA0D17}" type="parTrans" cxnId="{707B4925-B8FB-4316-990A-9C9F5A88C121}">
      <dgm:prSet/>
      <dgm:spPr/>
      <dgm:t>
        <a:bodyPr/>
        <a:lstStyle/>
        <a:p>
          <a:endParaRPr lang="en-US"/>
        </a:p>
      </dgm:t>
    </dgm:pt>
    <dgm:pt modelId="{16320359-4D08-475E-B997-DCE3B368188F}" type="sibTrans" cxnId="{707B4925-B8FB-4316-990A-9C9F5A88C121}">
      <dgm:prSet/>
      <dgm:spPr/>
      <dgm:t>
        <a:bodyPr/>
        <a:lstStyle/>
        <a:p>
          <a:endParaRPr lang="en-US"/>
        </a:p>
      </dgm:t>
    </dgm:pt>
    <dgm:pt modelId="{5A66CFEF-C9CB-4E61-B044-7EEC25127DE6}" type="pres">
      <dgm:prSet presAssocID="{33D2A8CD-C70B-48E5-B218-651C0D16F25F}" presName="Name0" presStyleCnt="0">
        <dgm:presLayoutVars>
          <dgm:dir/>
          <dgm:animLvl val="lvl"/>
          <dgm:resizeHandles val="exact"/>
        </dgm:presLayoutVars>
      </dgm:prSet>
      <dgm:spPr/>
    </dgm:pt>
    <dgm:pt modelId="{DCFF1841-F53D-44A1-ABD7-F5071226549F}" type="pres">
      <dgm:prSet presAssocID="{806BC5BC-99A5-4D40-B41D-FB45AAEF1439}" presName="boxAndChildren" presStyleCnt="0"/>
      <dgm:spPr/>
    </dgm:pt>
    <dgm:pt modelId="{78B825B4-36B8-4345-9639-767216F0FEC3}" type="pres">
      <dgm:prSet presAssocID="{806BC5BC-99A5-4D40-B41D-FB45AAEF1439}" presName="parentTextBox" presStyleLbl="alignNode1" presStyleIdx="0" presStyleCnt="5"/>
      <dgm:spPr/>
    </dgm:pt>
    <dgm:pt modelId="{32E7609A-2E9B-40A0-9653-E47D3DC2D67F}" type="pres">
      <dgm:prSet presAssocID="{806BC5BC-99A5-4D40-B41D-FB45AAEF1439}" presName="descendantBox" presStyleLbl="bgAccFollowNode1" presStyleIdx="0" presStyleCnt="5"/>
      <dgm:spPr/>
    </dgm:pt>
    <dgm:pt modelId="{04841B90-AD2C-4239-BCBC-F86744B12991}" type="pres">
      <dgm:prSet presAssocID="{102A1923-61ED-4D85-A68B-05FB21D862A9}" presName="sp" presStyleCnt="0"/>
      <dgm:spPr/>
    </dgm:pt>
    <dgm:pt modelId="{3A9E8CCC-0C74-44C0-849B-39646C57166D}" type="pres">
      <dgm:prSet presAssocID="{C631E40F-B9D6-4EB9-A5A7-6AFB4AA74E68}" presName="arrowAndChildren" presStyleCnt="0"/>
      <dgm:spPr/>
    </dgm:pt>
    <dgm:pt modelId="{1D197359-2D0B-4A2F-9209-D4E4B1FF0274}" type="pres">
      <dgm:prSet presAssocID="{C631E40F-B9D6-4EB9-A5A7-6AFB4AA74E68}" presName="parentTextArrow" presStyleLbl="node1" presStyleIdx="0" presStyleCnt="0"/>
      <dgm:spPr/>
    </dgm:pt>
    <dgm:pt modelId="{C61E2647-9190-4003-941B-8BDBB61F0277}" type="pres">
      <dgm:prSet presAssocID="{C631E40F-B9D6-4EB9-A5A7-6AFB4AA74E68}" presName="arrow" presStyleLbl="alignNode1" presStyleIdx="1" presStyleCnt="5"/>
      <dgm:spPr/>
    </dgm:pt>
    <dgm:pt modelId="{7FD49BB7-9C98-43D7-A04D-BB5C792D2532}" type="pres">
      <dgm:prSet presAssocID="{C631E40F-B9D6-4EB9-A5A7-6AFB4AA74E68}" presName="descendantArrow" presStyleLbl="bgAccFollowNode1" presStyleIdx="1" presStyleCnt="5"/>
      <dgm:spPr/>
    </dgm:pt>
    <dgm:pt modelId="{54B5896B-7AD8-49BA-91D5-597052428DA3}" type="pres">
      <dgm:prSet presAssocID="{D22BE403-3440-46D9-99F0-93A7199B2C6E}" presName="sp" presStyleCnt="0"/>
      <dgm:spPr/>
    </dgm:pt>
    <dgm:pt modelId="{32A1B825-92C3-44EB-9639-6422DAAA0D52}" type="pres">
      <dgm:prSet presAssocID="{10CDE053-DAF0-493B-9A9B-131DFF5E3F1B}" presName="arrowAndChildren" presStyleCnt="0"/>
      <dgm:spPr/>
    </dgm:pt>
    <dgm:pt modelId="{80B186E3-2FEA-4291-AE81-C995715C4375}" type="pres">
      <dgm:prSet presAssocID="{10CDE053-DAF0-493B-9A9B-131DFF5E3F1B}" presName="parentTextArrow" presStyleLbl="node1" presStyleIdx="0" presStyleCnt="0"/>
      <dgm:spPr/>
    </dgm:pt>
    <dgm:pt modelId="{C8DD7E04-4636-40E9-B2FA-DDC87B23D799}" type="pres">
      <dgm:prSet presAssocID="{10CDE053-DAF0-493B-9A9B-131DFF5E3F1B}" presName="arrow" presStyleLbl="alignNode1" presStyleIdx="2" presStyleCnt="5"/>
      <dgm:spPr/>
    </dgm:pt>
    <dgm:pt modelId="{D2EC1271-07DB-4408-B044-62A1A2CB5FE4}" type="pres">
      <dgm:prSet presAssocID="{10CDE053-DAF0-493B-9A9B-131DFF5E3F1B}" presName="descendantArrow" presStyleLbl="bgAccFollowNode1" presStyleIdx="2" presStyleCnt="5"/>
      <dgm:spPr/>
    </dgm:pt>
    <dgm:pt modelId="{83C85DE3-262D-450F-AA55-B25AE79F6C97}" type="pres">
      <dgm:prSet presAssocID="{0A38C5C5-983E-4D58-B10C-ACEB774F0B48}" presName="sp" presStyleCnt="0"/>
      <dgm:spPr/>
    </dgm:pt>
    <dgm:pt modelId="{CCF2A51E-D3FC-45F4-8A77-F745A914CF6B}" type="pres">
      <dgm:prSet presAssocID="{79E914A9-D29A-493A-BC3C-4136DF63B254}" presName="arrowAndChildren" presStyleCnt="0"/>
      <dgm:spPr/>
    </dgm:pt>
    <dgm:pt modelId="{ECB636AB-C7B7-4225-BF3E-14C56DAFE2ED}" type="pres">
      <dgm:prSet presAssocID="{79E914A9-D29A-493A-BC3C-4136DF63B254}" presName="parentTextArrow" presStyleLbl="node1" presStyleIdx="0" presStyleCnt="0"/>
      <dgm:spPr/>
    </dgm:pt>
    <dgm:pt modelId="{64F38D13-00E3-4966-9B92-E030135DF906}" type="pres">
      <dgm:prSet presAssocID="{79E914A9-D29A-493A-BC3C-4136DF63B254}" presName="arrow" presStyleLbl="alignNode1" presStyleIdx="3" presStyleCnt="5"/>
      <dgm:spPr/>
    </dgm:pt>
    <dgm:pt modelId="{F6773FAE-323F-45CF-9EB3-CD6B7AF8935C}" type="pres">
      <dgm:prSet presAssocID="{79E914A9-D29A-493A-BC3C-4136DF63B254}" presName="descendantArrow" presStyleLbl="bgAccFollowNode1" presStyleIdx="3" presStyleCnt="5"/>
      <dgm:spPr/>
    </dgm:pt>
    <dgm:pt modelId="{8F358590-EA23-48CF-B566-EE84AF8DC27A}" type="pres">
      <dgm:prSet presAssocID="{298DB5FF-6676-4A5F-906D-4867318BA80D}" presName="sp" presStyleCnt="0"/>
      <dgm:spPr/>
    </dgm:pt>
    <dgm:pt modelId="{6F269D91-3709-473F-9822-F6225F20FBCD}" type="pres">
      <dgm:prSet presAssocID="{356692B5-4A9C-4678-AF6E-2F4AAAF76023}" presName="arrowAndChildren" presStyleCnt="0"/>
      <dgm:spPr/>
    </dgm:pt>
    <dgm:pt modelId="{757451B6-0292-46D5-AC28-D899DFD6AD3B}" type="pres">
      <dgm:prSet presAssocID="{356692B5-4A9C-4678-AF6E-2F4AAAF76023}" presName="parentTextArrow" presStyleLbl="node1" presStyleIdx="0" presStyleCnt="0"/>
      <dgm:spPr/>
    </dgm:pt>
    <dgm:pt modelId="{A26C875E-0771-4467-8628-BD39F25A9F1C}" type="pres">
      <dgm:prSet presAssocID="{356692B5-4A9C-4678-AF6E-2F4AAAF76023}" presName="arrow" presStyleLbl="alignNode1" presStyleIdx="4" presStyleCnt="5"/>
      <dgm:spPr/>
    </dgm:pt>
    <dgm:pt modelId="{F9DE2B0E-5A84-4342-B8FE-48A8AA66B03E}" type="pres">
      <dgm:prSet presAssocID="{356692B5-4A9C-4678-AF6E-2F4AAAF76023}" presName="descendantArrow" presStyleLbl="bgAccFollowNode1" presStyleIdx="4" presStyleCnt="5"/>
      <dgm:spPr/>
    </dgm:pt>
  </dgm:ptLst>
  <dgm:cxnLst>
    <dgm:cxn modelId="{66109A08-2A72-4FF0-8BFF-46B89172D8D2}" type="presOf" srcId="{356692B5-4A9C-4678-AF6E-2F4AAAF76023}" destId="{A26C875E-0771-4467-8628-BD39F25A9F1C}" srcOrd="1" destOrd="0" presId="urn:microsoft.com/office/officeart/2016/7/layout/VerticalDownArrowProcess"/>
    <dgm:cxn modelId="{EE0D9A0F-1CB9-4101-8BF5-8E4415137A3E}" type="presOf" srcId="{C631E40F-B9D6-4EB9-A5A7-6AFB4AA74E68}" destId="{1D197359-2D0B-4A2F-9209-D4E4B1FF0274}" srcOrd="0" destOrd="0" presId="urn:microsoft.com/office/officeart/2016/7/layout/VerticalDownArrowProcess"/>
    <dgm:cxn modelId="{891C6A13-BC8D-4A24-8B0C-260DB6C6CAF2}" type="presOf" srcId="{A0AC2823-972E-45F7-8394-404AA25C021A}" destId="{F6773FAE-323F-45CF-9EB3-CD6B7AF8935C}" srcOrd="0" destOrd="0" presId="urn:microsoft.com/office/officeart/2016/7/layout/VerticalDownArrowProcess"/>
    <dgm:cxn modelId="{707B4925-B8FB-4316-990A-9C9F5A88C121}" srcId="{806BC5BC-99A5-4D40-B41D-FB45AAEF1439}" destId="{87FCD894-9A7C-43E7-817A-7A6DEB9AB72F}" srcOrd="0" destOrd="0" parTransId="{B22291A3-4028-431E-AA95-3FD31AAA0D17}" sibTransId="{16320359-4D08-475E-B997-DCE3B368188F}"/>
    <dgm:cxn modelId="{C0FC382C-2878-45AE-89F7-306C27089929}" type="presOf" srcId="{356692B5-4A9C-4678-AF6E-2F4AAAF76023}" destId="{757451B6-0292-46D5-AC28-D899DFD6AD3B}" srcOrd="0" destOrd="0" presId="urn:microsoft.com/office/officeart/2016/7/layout/VerticalDownArrowProcess"/>
    <dgm:cxn modelId="{90BD6A30-2412-4CBE-A17A-53A741797FA2}" type="presOf" srcId="{E1B901BD-318F-43BB-9C46-616E3F8818DE}" destId="{7FD49BB7-9C98-43D7-A04D-BB5C792D2532}" srcOrd="0" destOrd="0" presId="urn:microsoft.com/office/officeart/2016/7/layout/VerticalDownArrowProcess"/>
    <dgm:cxn modelId="{F6482634-477B-4881-BF0D-2FB2C7180D90}" type="presOf" srcId="{87FCD894-9A7C-43E7-817A-7A6DEB9AB72F}" destId="{32E7609A-2E9B-40A0-9653-E47D3DC2D67F}" srcOrd="0" destOrd="0" presId="urn:microsoft.com/office/officeart/2016/7/layout/VerticalDownArrowProcess"/>
    <dgm:cxn modelId="{D3726A3B-36B5-4683-9AB5-5A866098B32E}" srcId="{33D2A8CD-C70B-48E5-B218-651C0D16F25F}" destId="{79E914A9-D29A-493A-BC3C-4136DF63B254}" srcOrd="1" destOrd="0" parTransId="{E0D89976-08E7-49B3-A187-665D6C348772}" sibTransId="{0A38C5C5-983E-4D58-B10C-ACEB774F0B48}"/>
    <dgm:cxn modelId="{27B77D3C-419A-4C32-9B3A-0FE734F6CCE1}" srcId="{10CDE053-DAF0-493B-9A9B-131DFF5E3F1B}" destId="{3876DB15-EF53-47F8-9A8F-24A4642808B5}" srcOrd="0" destOrd="0" parTransId="{C60EA6BE-A1AF-4A7F-831B-3F9DF758B66C}" sibTransId="{90D546E8-449B-4F03-8352-95B244B1988E}"/>
    <dgm:cxn modelId="{39A88E46-CD5A-4425-B98E-359D908B8EC5}" srcId="{356692B5-4A9C-4678-AF6E-2F4AAAF76023}" destId="{3C77B88F-4B8C-48DE-9DFB-373FEDFEE48F}" srcOrd="0" destOrd="0" parTransId="{D40C2D33-ECC4-4AFD-9B89-B4F0917F85DB}" sibTransId="{C5A65DF6-98AF-49BF-89E1-CCD0A0E8142F}"/>
    <dgm:cxn modelId="{8E0D2569-032C-4085-B977-E11C8CF0F819}" type="presOf" srcId="{3876DB15-EF53-47F8-9A8F-24A4642808B5}" destId="{D2EC1271-07DB-4408-B044-62A1A2CB5FE4}" srcOrd="0" destOrd="0" presId="urn:microsoft.com/office/officeart/2016/7/layout/VerticalDownArrowProcess"/>
    <dgm:cxn modelId="{09D6A171-4018-40FB-BC62-5CC2311C02D5}" srcId="{33D2A8CD-C70B-48E5-B218-651C0D16F25F}" destId="{806BC5BC-99A5-4D40-B41D-FB45AAEF1439}" srcOrd="4" destOrd="0" parTransId="{A4E525CD-4509-4479-AB30-C6C8E9B4CCB3}" sibTransId="{47CB6503-8817-4FBE-A32A-2F6A90FFC21D}"/>
    <dgm:cxn modelId="{EC41327A-2089-476F-A27E-82D564A0DF9B}" type="presOf" srcId="{3C77B88F-4B8C-48DE-9DFB-373FEDFEE48F}" destId="{F9DE2B0E-5A84-4342-B8FE-48A8AA66B03E}" srcOrd="0" destOrd="0" presId="urn:microsoft.com/office/officeart/2016/7/layout/VerticalDownArrowProcess"/>
    <dgm:cxn modelId="{A85A0693-752C-4700-B1F5-4014273BB3C0}" type="presOf" srcId="{79E914A9-D29A-493A-BC3C-4136DF63B254}" destId="{ECB636AB-C7B7-4225-BF3E-14C56DAFE2ED}" srcOrd="0" destOrd="0" presId="urn:microsoft.com/office/officeart/2016/7/layout/VerticalDownArrowProcess"/>
    <dgm:cxn modelId="{7D6D39A4-2AC7-4984-8D20-2073EA26D8CF}" srcId="{33D2A8CD-C70B-48E5-B218-651C0D16F25F}" destId="{356692B5-4A9C-4678-AF6E-2F4AAAF76023}" srcOrd="0" destOrd="0" parTransId="{EDC16CB8-8264-42C8-8FC5-BB1E2E5682B7}" sibTransId="{298DB5FF-6676-4A5F-906D-4867318BA80D}"/>
    <dgm:cxn modelId="{5AEE90AB-EB64-4531-8E0E-478180AE8B5C}" type="presOf" srcId="{806BC5BC-99A5-4D40-B41D-FB45AAEF1439}" destId="{78B825B4-36B8-4345-9639-767216F0FEC3}" srcOrd="0" destOrd="0" presId="urn:microsoft.com/office/officeart/2016/7/layout/VerticalDownArrowProcess"/>
    <dgm:cxn modelId="{E16E3EB2-D8E7-4F12-846E-9A3EB767B3E7}" srcId="{33D2A8CD-C70B-48E5-B218-651C0D16F25F}" destId="{10CDE053-DAF0-493B-9A9B-131DFF5E3F1B}" srcOrd="2" destOrd="0" parTransId="{1CD9ED43-96C4-4FEA-80E4-B971CC9B9037}" sibTransId="{D22BE403-3440-46D9-99F0-93A7199B2C6E}"/>
    <dgm:cxn modelId="{45C969CE-E30B-4B6D-A941-1A6FA04CB078}" srcId="{33D2A8CD-C70B-48E5-B218-651C0D16F25F}" destId="{C631E40F-B9D6-4EB9-A5A7-6AFB4AA74E68}" srcOrd="3" destOrd="0" parTransId="{E9852183-35F6-4428-98C4-F9851B269F90}" sibTransId="{102A1923-61ED-4D85-A68B-05FB21D862A9}"/>
    <dgm:cxn modelId="{6AB13ECF-B2BF-48EE-8B9E-D167830EB9D3}" srcId="{C631E40F-B9D6-4EB9-A5A7-6AFB4AA74E68}" destId="{E1B901BD-318F-43BB-9C46-616E3F8818DE}" srcOrd="0" destOrd="0" parTransId="{7D7B228D-C08D-4A69-8A92-B898AECFC78A}" sibTransId="{E0CBD6F5-E625-41D4-8C51-45FB5F18648D}"/>
    <dgm:cxn modelId="{803F60D5-9DEB-4A16-8AF0-AE9E54623EF7}" type="presOf" srcId="{10CDE053-DAF0-493B-9A9B-131DFF5E3F1B}" destId="{80B186E3-2FEA-4291-AE81-C995715C4375}" srcOrd="0" destOrd="0" presId="urn:microsoft.com/office/officeart/2016/7/layout/VerticalDownArrowProcess"/>
    <dgm:cxn modelId="{9EF150D8-2936-4064-AF09-48A435B97130}" type="presOf" srcId="{79E914A9-D29A-493A-BC3C-4136DF63B254}" destId="{64F38D13-00E3-4966-9B92-E030135DF906}" srcOrd="1" destOrd="0" presId="urn:microsoft.com/office/officeart/2016/7/layout/VerticalDownArrowProcess"/>
    <dgm:cxn modelId="{E34948E7-6808-491A-8DDC-E8898528E033}" type="presOf" srcId="{10CDE053-DAF0-493B-9A9B-131DFF5E3F1B}" destId="{C8DD7E04-4636-40E9-B2FA-DDC87B23D799}" srcOrd="1" destOrd="0" presId="urn:microsoft.com/office/officeart/2016/7/layout/VerticalDownArrowProcess"/>
    <dgm:cxn modelId="{920040EB-00C5-46D5-9298-E4966094E7A8}" type="presOf" srcId="{33D2A8CD-C70B-48E5-B218-651C0D16F25F}" destId="{5A66CFEF-C9CB-4E61-B044-7EEC25127DE6}" srcOrd="0" destOrd="0" presId="urn:microsoft.com/office/officeart/2016/7/layout/VerticalDownArrowProcess"/>
    <dgm:cxn modelId="{F5D0F6EE-B381-4BF1-8618-16ECA5ABA51D}" srcId="{79E914A9-D29A-493A-BC3C-4136DF63B254}" destId="{A0AC2823-972E-45F7-8394-404AA25C021A}" srcOrd="0" destOrd="0" parTransId="{A00A6F1F-3C45-4448-A47D-61D501E94922}" sibTransId="{F5161B73-DEB3-4769-8CE4-67C11BD16FF0}"/>
    <dgm:cxn modelId="{B20956F0-BF0B-4B9D-B678-8D9741659719}" type="presOf" srcId="{C631E40F-B9D6-4EB9-A5A7-6AFB4AA74E68}" destId="{C61E2647-9190-4003-941B-8BDBB61F0277}" srcOrd="1" destOrd="0" presId="urn:microsoft.com/office/officeart/2016/7/layout/VerticalDownArrowProcess"/>
    <dgm:cxn modelId="{E2928D46-EDE9-4513-B1CA-D1C32EBFA477}" type="presParOf" srcId="{5A66CFEF-C9CB-4E61-B044-7EEC25127DE6}" destId="{DCFF1841-F53D-44A1-ABD7-F5071226549F}" srcOrd="0" destOrd="0" presId="urn:microsoft.com/office/officeart/2016/7/layout/VerticalDownArrowProcess"/>
    <dgm:cxn modelId="{D6D02F9D-8537-44D9-9230-12092B7D63A0}" type="presParOf" srcId="{DCFF1841-F53D-44A1-ABD7-F5071226549F}" destId="{78B825B4-36B8-4345-9639-767216F0FEC3}" srcOrd="0" destOrd="0" presId="urn:microsoft.com/office/officeart/2016/7/layout/VerticalDownArrowProcess"/>
    <dgm:cxn modelId="{0602CF36-FF91-4014-A8E4-D02B6B9A868F}" type="presParOf" srcId="{DCFF1841-F53D-44A1-ABD7-F5071226549F}" destId="{32E7609A-2E9B-40A0-9653-E47D3DC2D67F}" srcOrd="1" destOrd="0" presId="urn:microsoft.com/office/officeart/2016/7/layout/VerticalDownArrowProcess"/>
    <dgm:cxn modelId="{7CA34C89-9328-4032-ACCF-15D5E7B605FA}" type="presParOf" srcId="{5A66CFEF-C9CB-4E61-B044-7EEC25127DE6}" destId="{04841B90-AD2C-4239-BCBC-F86744B12991}" srcOrd="1" destOrd="0" presId="urn:microsoft.com/office/officeart/2016/7/layout/VerticalDownArrowProcess"/>
    <dgm:cxn modelId="{25E3C56E-0B94-42CC-8BB1-16D0BF40D608}" type="presParOf" srcId="{5A66CFEF-C9CB-4E61-B044-7EEC25127DE6}" destId="{3A9E8CCC-0C74-44C0-849B-39646C57166D}" srcOrd="2" destOrd="0" presId="urn:microsoft.com/office/officeart/2016/7/layout/VerticalDownArrowProcess"/>
    <dgm:cxn modelId="{9627EF3F-615B-498F-BAB5-DCBDA246CEC2}" type="presParOf" srcId="{3A9E8CCC-0C74-44C0-849B-39646C57166D}" destId="{1D197359-2D0B-4A2F-9209-D4E4B1FF0274}" srcOrd="0" destOrd="0" presId="urn:microsoft.com/office/officeart/2016/7/layout/VerticalDownArrowProcess"/>
    <dgm:cxn modelId="{1905E83F-1908-4B01-AC0F-D6D7FD4FD79A}" type="presParOf" srcId="{3A9E8CCC-0C74-44C0-849B-39646C57166D}" destId="{C61E2647-9190-4003-941B-8BDBB61F0277}" srcOrd="1" destOrd="0" presId="urn:microsoft.com/office/officeart/2016/7/layout/VerticalDownArrowProcess"/>
    <dgm:cxn modelId="{0F981802-AEBA-4348-946F-89FC7C27DC51}" type="presParOf" srcId="{3A9E8CCC-0C74-44C0-849B-39646C57166D}" destId="{7FD49BB7-9C98-43D7-A04D-BB5C792D2532}" srcOrd="2" destOrd="0" presId="urn:microsoft.com/office/officeart/2016/7/layout/VerticalDownArrowProcess"/>
    <dgm:cxn modelId="{B147EAFC-011A-4481-AEF1-52C3B9970892}" type="presParOf" srcId="{5A66CFEF-C9CB-4E61-B044-7EEC25127DE6}" destId="{54B5896B-7AD8-49BA-91D5-597052428DA3}" srcOrd="3" destOrd="0" presId="urn:microsoft.com/office/officeart/2016/7/layout/VerticalDownArrowProcess"/>
    <dgm:cxn modelId="{52BD6C2A-76F0-4EB4-91AA-DBA61E9F1942}" type="presParOf" srcId="{5A66CFEF-C9CB-4E61-B044-7EEC25127DE6}" destId="{32A1B825-92C3-44EB-9639-6422DAAA0D52}" srcOrd="4" destOrd="0" presId="urn:microsoft.com/office/officeart/2016/7/layout/VerticalDownArrowProcess"/>
    <dgm:cxn modelId="{0B2CE97F-DAFC-40CC-9FA0-CABE4BC574C9}" type="presParOf" srcId="{32A1B825-92C3-44EB-9639-6422DAAA0D52}" destId="{80B186E3-2FEA-4291-AE81-C995715C4375}" srcOrd="0" destOrd="0" presId="urn:microsoft.com/office/officeart/2016/7/layout/VerticalDownArrowProcess"/>
    <dgm:cxn modelId="{848EAE2B-BEA7-426D-8728-F335C517A31B}" type="presParOf" srcId="{32A1B825-92C3-44EB-9639-6422DAAA0D52}" destId="{C8DD7E04-4636-40E9-B2FA-DDC87B23D799}" srcOrd="1" destOrd="0" presId="urn:microsoft.com/office/officeart/2016/7/layout/VerticalDownArrowProcess"/>
    <dgm:cxn modelId="{E9DDA1EC-DB19-423C-95FE-9B4B36C0476F}" type="presParOf" srcId="{32A1B825-92C3-44EB-9639-6422DAAA0D52}" destId="{D2EC1271-07DB-4408-B044-62A1A2CB5FE4}" srcOrd="2" destOrd="0" presId="urn:microsoft.com/office/officeart/2016/7/layout/VerticalDownArrowProcess"/>
    <dgm:cxn modelId="{4A055D53-D9D8-496A-A5AA-EEA2C4A8A41A}" type="presParOf" srcId="{5A66CFEF-C9CB-4E61-B044-7EEC25127DE6}" destId="{83C85DE3-262D-450F-AA55-B25AE79F6C97}" srcOrd="5" destOrd="0" presId="urn:microsoft.com/office/officeart/2016/7/layout/VerticalDownArrowProcess"/>
    <dgm:cxn modelId="{F636862B-2215-459C-B24E-790EB8AD044B}" type="presParOf" srcId="{5A66CFEF-C9CB-4E61-B044-7EEC25127DE6}" destId="{CCF2A51E-D3FC-45F4-8A77-F745A914CF6B}" srcOrd="6" destOrd="0" presId="urn:microsoft.com/office/officeart/2016/7/layout/VerticalDownArrowProcess"/>
    <dgm:cxn modelId="{5AF52D7B-BCDC-45FC-855B-FC1597FE5339}" type="presParOf" srcId="{CCF2A51E-D3FC-45F4-8A77-F745A914CF6B}" destId="{ECB636AB-C7B7-4225-BF3E-14C56DAFE2ED}" srcOrd="0" destOrd="0" presId="urn:microsoft.com/office/officeart/2016/7/layout/VerticalDownArrowProcess"/>
    <dgm:cxn modelId="{A93DCF0A-C28E-4330-8744-7709F89831B7}" type="presParOf" srcId="{CCF2A51E-D3FC-45F4-8A77-F745A914CF6B}" destId="{64F38D13-00E3-4966-9B92-E030135DF906}" srcOrd="1" destOrd="0" presId="urn:microsoft.com/office/officeart/2016/7/layout/VerticalDownArrowProcess"/>
    <dgm:cxn modelId="{5DF86F1D-1E0C-4842-91EE-F199397EA148}" type="presParOf" srcId="{CCF2A51E-D3FC-45F4-8A77-F745A914CF6B}" destId="{F6773FAE-323F-45CF-9EB3-CD6B7AF8935C}" srcOrd="2" destOrd="0" presId="urn:microsoft.com/office/officeart/2016/7/layout/VerticalDownArrowProcess"/>
    <dgm:cxn modelId="{52B7AB96-671B-43C5-B2D9-F105A0C25FAE}" type="presParOf" srcId="{5A66CFEF-C9CB-4E61-B044-7EEC25127DE6}" destId="{8F358590-EA23-48CF-B566-EE84AF8DC27A}" srcOrd="7" destOrd="0" presId="urn:microsoft.com/office/officeart/2016/7/layout/VerticalDownArrowProcess"/>
    <dgm:cxn modelId="{EDDEBF28-4830-4FCA-B17E-93AE3A65A01A}" type="presParOf" srcId="{5A66CFEF-C9CB-4E61-B044-7EEC25127DE6}" destId="{6F269D91-3709-473F-9822-F6225F20FBCD}" srcOrd="8" destOrd="0" presId="urn:microsoft.com/office/officeart/2016/7/layout/VerticalDownArrowProcess"/>
    <dgm:cxn modelId="{359A8DCA-B73D-4D0D-ADC0-5FC3A7758689}" type="presParOf" srcId="{6F269D91-3709-473F-9822-F6225F20FBCD}" destId="{757451B6-0292-46D5-AC28-D899DFD6AD3B}" srcOrd="0" destOrd="0" presId="urn:microsoft.com/office/officeart/2016/7/layout/VerticalDownArrowProcess"/>
    <dgm:cxn modelId="{74B8E521-22A9-4529-9928-A53FB2F9BAF0}" type="presParOf" srcId="{6F269D91-3709-473F-9822-F6225F20FBCD}" destId="{A26C875E-0771-4467-8628-BD39F25A9F1C}" srcOrd="1" destOrd="0" presId="urn:microsoft.com/office/officeart/2016/7/layout/VerticalDownArrowProcess"/>
    <dgm:cxn modelId="{35B195EE-FB42-4BF5-AAFB-940AABA55EB6}" type="presParOf" srcId="{6F269D91-3709-473F-9822-F6225F20FBCD}" destId="{F9DE2B0E-5A84-4342-B8FE-48A8AA66B03E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825B4-36B8-4345-9639-767216F0FEC3}">
      <dsp:nvSpPr>
        <dsp:cNvPr id="0" name=""/>
        <dsp:cNvSpPr/>
      </dsp:nvSpPr>
      <dsp:spPr>
        <a:xfrm>
          <a:off x="0" y="3514879"/>
          <a:ext cx="2404533" cy="5766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142240" rIns="17101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Contact</a:t>
          </a:r>
        </a:p>
      </dsp:txBody>
      <dsp:txXfrm>
        <a:off x="0" y="3514879"/>
        <a:ext cx="2404533" cy="576645"/>
      </dsp:txXfrm>
    </dsp:sp>
    <dsp:sp modelId="{32E7609A-2E9B-40A0-9653-E47D3DC2D67F}">
      <dsp:nvSpPr>
        <dsp:cNvPr id="0" name=""/>
        <dsp:cNvSpPr/>
      </dsp:nvSpPr>
      <dsp:spPr>
        <a:xfrm>
          <a:off x="2404533" y="3514879"/>
          <a:ext cx="7213599" cy="57664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6" tIns="177800" rIns="146326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Contact us for more details: enquiries@nnsustainablefoodnetwork.co.uk </a:t>
          </a:r>
        </a:p>
      </dsp:txBody>
      <dsp:txXfrm>
        <a:off x="2404533" y="3514879"/>
        <a:ext cx="7213599" cy="576645"/>
      </dsp:txXfrm>
    </dsp:sp>
    <dsp:sp modelId="{C61E2647-9190-4003-941B-8BDBB61F0277}">
      <dsp:nvSpPr>
        <dsp:cNvPr id="0" name=""/>
        <dsp:cNvSpPr/>
      </dsp:nvSpPr>
      <dsp:spPr>
        <a:xfrm rot="10800000">
          <a:off x="0" y="2636649"/>
          <a:ext cx="2404533" cy="88688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741071"/>
            <a:satOff val="3550"/>
            <a:lumOff val="3284"/>
            <a:alphaOff val="0"/>
          </a:schemeClr>
        </a:solidFill>
        <a:ln w="19050" cap="rnd" cmpd="sng" algn="ctr">
          <a:solidFill>
            <a:schemeClr val="accent2">
              <a:hueOff val="-741071"/>
              <a:satOff val="3550"/>
              <a:lumOff val="32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142240" rIns="17101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Follow</a:t>
          </a:r>
        </a:p>
      </dsp:txBody>
      <dsp:txXfrm rot="-10800000">
        <a:off x="0" y="2636649"/>
        <a:ext cx="2404533" cy="576472"/>
      </dsp:txXfrm>
    </dsp:sp>
    <dsp:sp modelId="{7FD49BB7-9C98-43D7-A04D-BB5C792D2532}">
      <dsp:nvSpPr>
        <dsp:cNvPr id="0" name=""/>
        <dsp:cNvSpPr/>
      </dsp:nvSpPr>
      <dsp:spPr>
        <a:xfrm>
          <a:off x="2404533" y="2636649"/>
          <a:ext cx="7213599" cy="576472"/>
        </a:xfrm>
        <a:prstGeom prst="rect">
          <a:avLst/>
        </a:prstGeom>
        <a:solidFill>
          <a:schemeClr val="accent2">
            <a:tint val="40000"/>
            <a:alpha val="90000"/>
            <a:hueOff val="-1022960"/>
            <a:satOff val="11277"/>
            <a:lumOff val="107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022960"/>
              <a:satOff val="11277"/>
              <a:lumOff val="10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6" tIns="177800" rIns="146326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Follow us on social media (Facebook, Twitter &amp; Linkedin)</a:t>
          </a:r>
        </a:p>
      </dsp:txBody>
      <dsp:txXfrm>
        <a:off x="2404533" y="2636649"/>
        <a:ext cx="7213599" cy="576472"/>
      </dsp:txXfrm>
    </dsp:sp>
    <dsp:sp modelId="{C8DD7E04-4636-40E9-B2FA-DDC87B23D799}">
      <dsp:nvSpPr>
        <dsp:cNvPr id="0" name=""/>
        <dsp:cNvSpPr/>
      </dsp:nvSpPr>
      <dsp:spPr>
        <a:xfrm rot="10800000">
          <a:off x="0" y="1758418"/>
          <a:ext cx="2404533" cy="88688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accent2">
              <a:hueOff val="-1482143"/>
              <a:satOff val="7100"/>
              <a:lumOff val="6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142240" rIns="17101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Sign up</a:t>
          </a:r>
        </a:p>
      </dsp:txBody>
      <dsp:txXfrm rot="-10800000">
        <a:off x="0" y="1758418"/>
        <a:ext cx="2404533" cy="576472"/>
      </dsp:txXfrm>
    </dsp:sp>
    <dsp:sp modelId="{D2EC1271-07DB-4408-B044-62A1A2CB5FE4}">
      <dsp:nvSpPr>
        <dsp:cNvPr id="0" name=""/>
        <dsp:cNvSpPr/>
      </dsp:nvSpPr>
      <dsp:spPr>
        <a:xfrm>
          <a:off x="2404533" y="1758418"/>
          <a:ext cx="7213599" cy="576472"/>
        </a:xfrm>
        <a:prstGeom prst="rect">
          <a:avLst/>
        </a:prstGeom>
        <a:solidFill>
          <a:schemeClr val="accent2">
            <a:tint val="40000"/>
            <a:alpha val="90000"/>
            <a:hueOff val="-2045920"/>
            <a:satOff val="22554"/>
            <a:lumOff val="214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45920"/>
              <a:satOff val="22554"/>
              <a:lumOff val="2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6" tIns="177800" rIns="146326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Sign up to receive our newsletter: https://nnsustainablefoodnetwork.co.uk/ </a:t>
          </a:r>
        </a:p>
      </dsp:txBody>
      <dsp:txXfrm>
        <a:off x="2404533" y="1758418"/>
        <a:ext cx="7213599" cy="576472"/>
      </dsp:txXfrm>
    </dsp:sp>
    <dsp:sp modelId="{64F38D13-00E3-4966-9B92-E030135DF906}">
      <dsp:nvSpPr>
        <dsp:cNvPr id="0" name=""/>
        <dsp:cNvSpPr/>
      </dsp:nvSpPr>
      <dsp:spPr>
        <a:xfrm rot="10800000">
          <a:off x="0" y="880187"/>
          <a:ext cx="2404533" cy="88688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2223214"/>
            <a:satOff val="10650"/>
            <a:lumOff val="9853"/>
            <a:alphaOff val="0"/>
          </a:schemeClr>
        </a:solidFill>
        <a:ln w="19050" cap="rnd" cmpd="sng" algn="ctr">
          <a:solidFill>
            <a:schemeClr val="accent2">
              <a:hueOff val="-2223214"/>
              <a:satOff val="10650"/>
              <a:lumOff val="98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142240" rIns="17101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Sign up</a:t>
          </a:r>
        </a:p>
      </dsp:txBody>
      <dsp:txXfrm rot="-10800000">
        <a:off x="0" y="880187"/>
        <a:ext cx="2404533" cy="576472"/>
      </dsp:txXfrm>
    </dsp:sp>
    <dsp:sp modelId="{F6773FAE-323F-45CF-9EB3-CD6B7AF8935C}">
      <dsp:nvSpPr>
        <dsp:cNvPr id="0" name=""/>
        <dsp:cNvSpPr/>
      </dsp:nvSpPr>
      <dsp:spPr>
        <a:xfrm>
          <a:off x="2404533" y="880187"/>
          <a:ext cx="7213599" cy="576472"/>
        </a:xfrm>
        <a:prstGeom prst="rect">
          <a:avLst/>
        </a:prstGeom>
        <a:solidFill>
          <a:schemeClr val="accent2">
            <a:tint val="40000"/>
            <a:alpha val="90000"/>
            <a:hueOff val="-3068879"/>
            <a:satOff val="33830"/>
            <a:lumOff val="322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068879"/>
              <a:satOff val="33830"/>
              <a:lumOff val="32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6" tIns="177800" rIns="146326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Sign up to our Charter</a:t>
          </a:r>
        </a:p>
      </dsp:txBody>
      <dsp:txXfrm>
        <a:off x="2404533" y="880187"/>
        <a:ext cx="7213599" cy="576472"/>
      </dsp:txXfrm>
    </dsp:sp>
    <dsp:sp modelId="{A26C875E-0771-4467-8628-BD39F25A9F1C}">
      <dsp:nvSpPr>
        <dsp:cNvPr id="0" name=""/>
        <dsp:cNvSpPr/>
      </dsp:nvSpPr>
      <dsp:spPr>
        <a:xfrm rot="10800000">
          <a:off x="0" y="1956"/>
          <a:ext cx="2404533" cy="88688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142240" rIns="17101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Join</a:t>
          </a:r>
        </a:p>
      </dsp:txBody>
      <dsp:txXfrm rot="-10800000">
        <a:off x="0" y="1956"/>
        <a:ext cx="2404533" cy="576472"/>
      </dsp:txXfrm>
    </dsp:sp>
    <dsp:sp modelId="{F9DE2B0E-5A84-4342-B8FE-48A8AA66B03E}">
      <dsp:nvSpPr>
        <dsp:cNvPr id="0" name=""/>
        <dsp:cNvSpPr/>
      </dsp:nvSpPr>
      <dsp:spPr>
        <a:xfrm>
          <a:off x="2404533" y="1956"/>
          <a:ext cx="7213599" cy="576472"/>
        </a:xfrm>
        <a:prstGeom prst="rect">
          <a:avLst/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6" tIns="177800" rIns="146326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Join our steering group</a:t>
          </a:r>
        </a:p>
      </dsp:txBody>
      <dsp:txXfrm>
        <a:off x="2404533" y="1956"/>
        <a:ext cx="7213599" cy="576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0E06-45C3-46FC-8835-39BE8E7F0AA1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F61C-9456-4823-BB09-9359349F034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F63E97-0A7B-AAB8-A4A5-96D930F22439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7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9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5194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04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071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6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5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2918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0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5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6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7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0E06-45C3-46FC-8835-39BE8E7F0AA1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F61C-9456-4823-BB09-9359349F03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5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8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0E06-45C3-46FC-8835-39BE8E7F0AA1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F61C-9456-4823-BB09-9359349F034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F3AA4F-5B1C-BB76-FF6E-46FAF1426CBE}"/>
              </a:ext>
            </a:extLst>
          </p:cNvPr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5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Working with Rural Communities to improve the quality of life for 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0174EE-81B1-9769-F12E-B7F6289D4E0F}"/>
              </a:ext>
            </a:extLst>
          </p:cNvPr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656" r:id="rId18"/>
    <p:sldLayoutId id="214748365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nsustainablefoodnetwork.co.uk/" TargetMode="External"/><Relationship Id="rId2" Type="http://schemas.openxmlformats.org/officeDocument/2006/relationships/hyperlink" Target="mailto:enquiries@nnsustainablefoodnetwork.co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ustainablefoodplaces.or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nsustainablefoodnetwork.co.uk/" TargetMode="External"/><Relationship Id="rId2" Type="http://schemas.openxmlformats.org/officeDocument/2006/relationships/hyperlink" Target="https://www.sustainablefoodplaces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Two people lifting weights"/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8" name="Picture Placeholder 7" descr="Closeup of Granny Smith apple and tape measure"/>
          <p:cNvPicPr>
            <a:picLocks noGrp="1" noChangeAspect="1"/>
          </p:cNvPicPr>
          <p:nvPr>
            <p:ph type="pic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/>
        </p:blipFill>
        <p:spPr/>
      </p:pic>
      <p:pic>
        <p:nvPicPr>
          <p:cNvPr id="9" name="Picture Placeholder 8" descr="Man and woman running on indoor track"/>
          <p:cNvPicPr>
            <a:picLocks noGrp="1" noChangeAspect="1"/>
          </p:cNvPicPr>
          <p:nvPr>
            <p:ph type="pic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/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12CC6C-1B60-8C81-0962-4F7B291D21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920"/>
          <a:stretch/>
        </p:blipFill>
        <p:spPr>
          <a:xfrm>
            <a:off x="-1" y="0"/>
            <a:ext cx="12192000" cy="35156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0A446E-693F-5F78-E03F-9C903422A5DA}"/>
              </a:ext>
            </a:extLst>
          </p:cNvPr>
          <p:cNvSpPr/>
          <p:nvPr/>
        </p:nvSpPr>
        <p:spPr>
          <a:xfrm>
            <a:off x="-1" y="3515651"/>
            <a:ext cx="12192001" cy="334234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94FB680-5D01-39BC-9EA6-EED746DC33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86" y="3871612"/>
            <a:ext cx="2558143" cy="2558143"/>
          </a:xfrm>
          <a:prstGeom prst="rect">
            <a:avLst/>
          </a:prstGeom>
        </p:spPr>
      </p:pic>
      <p:pic>
        <p:nvPicPr>
          <p:cNvPr id="15" name="Picture 1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4E4CB32-E6F5-1C78-3EE5-5E1769C50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54" y="3781261"/>
            <a:ext cx="2738846" cy="27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802" y="582967"/>
            <a:ext cx="8596668" cy="844617"/>
          </a:xfrm>
        </p:spPr>
        <p:txBody>
          <a:bodyPr>
            <a:normAutofit fontScale="90000"/>
          </a:bodyPr>
          <a:lstStyle/>
          <a:p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Plans for the next year</a:t>
            </a:r>
            <a:br>
              <a:rPr lang="en-US" sz="27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7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802" y="1821883"/>
            <a:ext cx="7571501" cy="3793301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Buy local, eat local- Don’t use it, lose it campaign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Creating a growing network of community growing spaces in North Northants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Wider Communication and publicity for the network</a:t>
            </a:r>
            <a:endParaRPr lang="en-GB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kern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CF71C52-B950-9F91-1C44-16DB4EAF3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47" y="326571"/>
            <a:ext cx="2812896" cy="281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6B640-182C-B95D-40B3-6B091EFF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Study- Ganders Goat</a:t>
            </a:r>
          </a:p>
        </p:txBody>
      </p:sp>
      <p:pic>
        <p:nvPicPr>
          <p:cNvPr id="5" name="Picture 4" descr="A group of goats&#10;&#10;Description automatically generated with low confidence">
            <a:extLst>
              <a:ext uri="{FF2B5EF4-FFF2-40B4-BE49-F238E27FC236}">
                <a16:creationId xmlns:a16="http://schemas.microsoft.com/office/drawing/2014/main" id="{B16532B8-69A9-C843-DE9D-767095D019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941" y="1409441"/>
            <a:ext cx="7780953" cy="51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3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4D4DD-8021-79C0-E5EC-13E335D76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 dirty="0"/>
              <a:t>How can you get involved?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A3D632-9C59-5B77-AA02-8ADE73D68F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159424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17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4506B-1C8F-EC7F-604F-B93A2662A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0431A-9BEE-463C-5346-41E7F7E31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01604 765888</a:t>
            </a:r>
          </a:p>
          <a:p>
            <a:r>
              <a:rPr lang="en-GB" dirty="0">
                <a:hlinkClick r:id="rId2"/>
              </a:rPr>
              <a:t>enquiries@nnsustainablefoodnetwork.co.uk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3"/>
              </a:rPr>
              <a:t>https://nnsustainablefoodnetwork.co.uk/</a:t>
            </a:r>
            <a:endParaRPr lang="en-GB" dirty="0"/>
          </a:p>
          <a:p>
            <a:r>
              <a:rPr lang="en-GB" dirty="0"/>
              <a:t>Follow us on Facebook, twitter and </a:t>
            </a:r>
            <a:r>
              <a:rPr lang="en-GB" dirty="0" err="1"/>
              <a:t>linkedin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58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E4022-24C4-8184-E396-44EC96B9D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4637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35BFC-DF05-B1FC-05E1-D60D00BB4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4237"/>
            <a:ext cx="8596668" cy="426409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Northamptonshire ACRE and Made in Northamptonshire set up the North Northants Sustainable Food Network in 2021.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Partners on the steering group also include Public Health, North Northants Council community team, voluntary sector organisations, the North Northamptonshire Foodbank Group and food producers.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Our original aim of the NNSFN is to make North Northamptonshire a sustainable food place and a member of the national network- we are now a full member!</a:t>
            </a:r>
          </a:p>
        </p:txBody>
      </p:sp>
    </p:spTree>
    <p:extLst>
      <p:ext uri="{BB962C8B-B14F-4D97-AF65-F5344CB8AC3E}">
        <p14:creationId xmlns:p14="http://schemas.microsoft.com/office/powerpoint/2010/main" val="207954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149" y="778910"/>
            <a:ext cx="8596668" cy="844617"/>
          </a:xfrm>
        </p:spPr>
        <p:txBody>
          <a:bodyPr>
            <a:norm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Our Mission:</a:t>
            </a: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3E6569-9243-5D56-238E-18E82EF05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16" y="2077686"/>
            <a:ext cx="9363301" cy="253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2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32457-4965-869A-7B99-FCEF4D0C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10D5F-8B39-44A6-03EA-D5F1A4504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4C262D-4F94-94A9-B449-4744999810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75" t="19028" r="18446" b="7778"/>
          <a:stretch/>
        </p:blipFill>
        <p:spPr>
          <a:xfrm>
            <a:off x="782109" y="123824"/>
            <a:ext cx="10535924" cy="659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3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42C4E-D540-CE15-AB90-DC752716D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we fit in the wider picture?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CA379-6B65-6416-5F4A-70FD2564A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7684BA-4A05-30B0-CA2F-7E13A724FA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52" t="17687" r="11837" b="15510"/>
          <a:stretch/>
        </p:blipFill>
        <p:spPr>
          <a:xfrm>
            <a:off x="-1" y="-1"/>
            <a:ext cx="1219355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9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0EA6C4D-1A85-9D58-700B-6D09D309D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22" y="235148"/>
            <a:ext cx="6832691" cy="4489790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7608B9E4-69A4-FEED-CC74-EBE7DCEF3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79" y="3181650"/>
            <a:ext cx="4823499" cy="33681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E5F099-8B74-9527-495C-DD92781830E8}"/>
              </a:ext>
            </a:extLst>
          </p:cNvPr>
          <p:cNvSpPr txBox="1"/>
          <p:nvPr/>
        </p:nvSpPr>
        <p:spPr>
          <a:xfrm>
            <a:off x="849086" y="5411755"/>
            <a:ext cx="6130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linkClick r:id="rId4"/>
              </a:rPr>
              <a:t>https://www.sustainablefoodplaces.org/</a:t>
            </a:r>
            <a:r>
              <a:rPr lang="en-GB" sz="24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62DBEE-A316-3AB1-EBA3-3727049F8D3F}"/>
              </a:ext>
            </a:extLst>
          </p:cNvPr>
          <p:cNvSpPr txBox="1"/>
          <p:nvPr/>
        </p:nvSpPr>
        <p:spPr>
          <a:xfrm>
            <a:off x="7156578" y="671804"/>
            <a:ext cx="48234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Sustainable Food Places</a:t>
            </a:r>
          </a:p>
          <a:p>
            <a:endParaRPr lang="en-GB" sz="2000" dirty="0"/>
          </a:p>
          <a:p>
            <a:r>
              <a:rPr lang="en-GB" sz="2000" dirty="0"/>
              <a:t>A national network of cross-sector partnerships working to transform local food systems</a:t>
            </a:r>
          </a:p>
        </p:txBody>
      </p:sp>
    </p:spTree>
    <p:extLst>
      <p:ext uri="{BB962C8B-B14F-4D97-AF65-F5344CB8AC3E}">
        <p14:creationId xmlns:p14="http://schemas.microsoft.com/office/powerpoint/2010/main" val="315388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802" y="452334"/>
            <a:ext cx="8596668" cy="909936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Full Circle Project</a:t>
            </a:r>
            <a:br>
              <a:rPr lang="en-US" sz="27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7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2B736F-29C8-4879-8CEF-3DABC693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499" y="1362270"/>
            <a:ext cx="8596668" cy="510384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Applied to the UK Community Renewal Fund for Full Circle project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Received just over £106,000 to: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cs typeface="Calibri" panose="020F0502020204030204" pitchFamily="34" charset="0"/>
              </a:rPr>
              <a:t>Develop an online map of food producers, retailers, food banks, food larders and any other community organizations focused on food waste and poverty.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cs typeface="Calibri" panose="020F0502020204030204" pitchFamily="34" charset="0"/>
              </a:rPr>
              <a:t>Pilot 3 food apps and an assessment tool for retail and hospitality businesses, the apps helping businesses to reduce food waste and encourage  sustainability. </a:t>
            </a:r>
            <a:endParaRPr lang="en-US" sz="2000" i="1" dirty="0"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cs typeface="Calibri" panose="020F0502020204030204" pitchFamily="34" charset="0"/>
              </a:rPr>
              <a:t>Research the food chain system in the north of the county, then produce a report highlighting any issues that were found with suggestions for how these might be rectified.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cs typeface="Calibri" panose="020F0502020204030204" pitchFamily="34" charset="0"/>
              </a:rPr>
              <a:t>Submit an application for North Northamptonshire to be become a registered Sustainable Food Place.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cs typeface="Calibri" panose="020F0502020204030204" pitchFamily="34" charset="0"/>
              </a:rPr>
              <a:t>Develop a website for the NNSFN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21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1535D84-6F2F-87CF-E54C-D7F6AEE5D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45"/>
            <a:ext cx="12192000" cy="586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6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D2683-3A0F-B671-24C7-CD22C888E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have we achieved with CRF?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218DC-FDEA-7803-3539-F211096C5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944" y="1449105"/>
            <a:ext cx="8596668" cy="388077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To date, 96 organisations and businesses have signed up to our map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Our newsletter reaches over 80 people and organisations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Our map has been viewed over 1300 times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Over 100 businesses have signed up to one or more of the apps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140 businesses engaged in knowledge transfer activity following support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North Northants is now a registered Sustainable Food Place and part of a national network: </a:t>
            </a:r>
            <a:r>
              <a:rPr lang="en-GB" sz="2400" dirty="0">
                <a:hlinkClick r:id="rId2"/>
              </a:rPr>
              <a:t>https://www.sustainablefoodplaces.org/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C6489C-023A-4BED-31B4-2E143A81DC93}"/>
              </a:ext>
            </a:extLst>
          </p:cNvPr>
          <p:cNvSpPr txBox="1"/>
          <p:nvPr/>
        </p:nvSpPr>
        <p:spPr>
          <a:xfrm>
            <a:off x="889944" y="5408895"/>
            <a:ext cx="8761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An evaluation of the project has been carried out by Focus Consultants and is available to download: </a:t>
            </a:r>
            <a:r>
              <a:rPr lang="en-US" sz="2200" dirty="0">
                <a:hlinkClick r:id="rId3"/>
              </a:rPr>
              <a:t>https://nnsustainablefoodnetwork.co.uk/</a:t>
            </a:r>
            <a:r>
              <a:rPr lang="en-US" sz="2200" dirty="0"/>
              <a:t>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6727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1012</TotalTime>
  <Words>475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Symbol</vt:lpstr>
      <vt:lpstr>Trebuchet MS</vt:lpstr>
      <vt:lpstr>Wingdings</vt:lpstr>
      <vt:lpstr>Wingdings 3</vt:lpstr>
      <vt:lpstr>Facet</vt:lpstr>
      <vt:lpstr>PowerPoint Presentation</vt:lpstr>
      <vt:lpstr>Background</vt:lpstr>
      <vt:lpstr>Our Mission:</vt:lpstr>
      <vt:lpstr>PowerPoint Presentation</vt:lpstr>
      <vt:lpstr>Where do we fit in the wider picture?</vt:lpstr>
      <vt:lpstr>PowerPoint Presentation</vt:lpstr>
      <vt:lpstr>Full Circle Project </vt:lpstr>
      <vt:lpstr>PowerPoint Presentation</vt:lpstr>
      <vt:lpstr>What have we achieved with CRF? </vt:lpstr>
      <vt:lpstr>Plans for the next year </vt:lpstr>
      <vt:lpstr>Case Study- Ganders Goat</vt:lpstr>
      <vt:lpstr>How can you get involved?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Jimenez Sanchez</dc:creator>
  <cp:lastModifiedBy>Jenni Hedges</cp:lastModifiedBy>
  <cp:revision>45</cp:revision>
  <dcterms:created xsi:type="dcterms:W3CDTF">2020-03-26T12:18:01Z</dcterms:created>
  <dcterms:modified xsi:type="dcterms:W3CDTF">2023-03-29T11:23:36Z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